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"/>
  </p:notesMasterIdLst>
  <p:sldIdLst>
    <p:sldId id="257" r:id="rId2"/>
    <p:sldId id="259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599"/>
    <p:restoredTop sz="78040"/>
  </p:normalViewPr>
  <p:slideViewPr>
    <p:cSldViewPr snapToGrid="0" snapToObjects="1">
      <p:cViewPr varScale="1">
        <p:scale>
          <a:sx n="48" d="100"/>
          <a:sy n="48" d="100"/>
        </p:scale>
        <p:origin x="208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267E48-0C99-914D-8634-81ACA14C1FB5}" type="datetimeFigureOut">
              <a:rPr lang="en-US" smtClean="0"/>
              <a:t>7/13/16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A168E6-8986-3D4F-8715-0ECF51581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32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-For</a:t>
            </a:r>
            <a:r>
              <a:rPr lang="en-US" baseline="0" dirty="0" smtClean="0"/>
              <a:t> each indicator having this set up. Maybe having all of them in a row, so you just scroll down.</a:t>
            </a:r>
            <a:endParaRPr lang="en-US" dirty="0" smtClean="0"/>
          </a:p>
          <a:p>
            <a:r>
              <a:rPr lang="en-US" dirty="0" smtClean="0"/>
              <a:t>-Thinking on what </a:t>
            </a:r>
            <a:r>
              <a:rPr lang="en-US" dirty="0" err="1" smtClean="0"/>
              <a:t>Melaina</a:t>
            </a:r>
            <a:r>
              <a:rPr lang="en-US" dirty="0" smtClean="0"/>
              <a:t> said, we could use +/- inside the box, as the color already shows increase,</a:t>
            </a:r>
            <a:r>
              <a:rPr lang="en-US" baseline="0" dirty="0" smtClean="0"/>
              <a:t> no change or decline. But, I still think that it will be hard to tell the results to this level of detail.</a:t>
            </a:r>
          </a:p>
          <a:p>
            <a:r>
              <a:rPr lang="en-US" baseline="0" dirty="0" smtClean="0"/>
              <a:t>-Inside the box we could have the DD and the p value, besides the explanation.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168E6-8986-3D4F-8715-0ECF51581A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153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 Having the graph</a:t>
            </a:r>
            <a:r>
              <a:rPr lang="en-US" baseline="0" dirty="0" smtClean="0"/>
              <a:t> of the indicator (NTZ and control) and next the graph showing the covariates. </a:t>
            </a:r>
            <a:r>
              <a:rPr lang="en-US" dirty="0" smtClean="0"/>
              <a:t>So, what would we do when we have more than one covariate for the same indicator.</a:t>
            </a:r>
            <a:r>
              <a:rPr lang="en-US" baseline="0" dirty="0" smtClean="0"/>
              <a:t> </a:t>
            </a:r>
            <a:r>
              <a:rPr lang="en-US" dirty="0" smtClean="0"/>
              <a:t>http://</a:t>
            </a:r>
            <a:r>
              <a:rPr lang="en-US" dirty="0" err="1" smtClean="0"/>
              <a:t>www.fil.ion.ucl.ac.uk</a:t>
            </a:r>
            <a:r>
              <a:rPr lang="en-US" dirty="0" smtClean="0"/>
              <a:t>/</a:t>
            </a:r>
            <a:r>
              <a:rPr lang="en-US" dirty="0" err="1" smtClean="0"/>
              <a:t>spm</a:t>
            </a:r>
            <a:r>
              <a:rPr lang="en-US" dirty="0" smtClean="0"/>
              <a:t>/doc/manual/</a:t>
            </a:r>
            <a:r>
              <a:rPr lang="en-US" dirty="0" err="1" smtClean="0"/>
              <a:t>model.htm</a:t>
            </a:r>
            <a:endParaRPr lang="en-US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Could also have the location of the community in</a:t>
            </a:r>
            <a:r>
              <a:rPr lang="en-US" baseline="0" dirty="0" smtClean="0"/>
              <a:t> a map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168E6-8986-3D4F-8715-0ECF51581A9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100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AADAA-E96B-3547-8CCE-47CF62D3E9C7}" type="datetimeFigureOut">
              <a:rPr lang="en-US" smtClean="0"/>
              <a:t>7/12/16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B36D5-5D9A-3D40-8929-9EB3C702F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230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AADAA-E96B-3547-8CCE-47CF62D3E9C7}" type="datetimeFigureOut">
              <a:rPr lang="en-US" smtClean="0"/>
              <a:t>7/12/16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B36D5-5D9A-3D40-8929-9EB3C702F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836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AADAA-E96B-3547-8CCE-47CF62D3E9C7}" type="datetimeFigureOut">
              <a:rPr lang="en-US" smtClean="0"/>
              <a:t>7/12/16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B36D5-5D9A-3D40-8929-9EB3C702F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137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AADAA-E96B-3547-8CCE-47CF62D3E9C7}" type="datetimeFigureOut">
              <a:rPr lang="en-US" smtClean="0"/>
              <a:t>7/12/16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B36D5-5D9A-3D40-8929-9EB3C702F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34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AADAA-E96B-3547-8CCE-47CF62D3E9C7}" type="datetimeFigureOut">
              <a:rPr lang="en-US" smtClean="0"/>
              <a:t>7/12/16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B36D5-5D9A-3D40-8929-9EB3C702F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347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AADAA-E96B-3547-8CCE-47CF62D3E9C7}" type="datetimeFigureOut">
              <a:rPr lang="en-US" smtClean="0"/>
              <a:t>7/12/16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B36D5-5D9A-3D40-8929-9EB3C702F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20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AADAA-E96B-3547-8CCE-47CF62D3E9C7}" type="datetimeFigureOut">
              <a:rPr lang="en-US" smtClean="0"/>
              <a:t>7/12/16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B36D5-5D9A-3D40-8929-9EB3C702F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743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AADAA-E96B-3547-8CCE-47CF62D3E9C7}" type="datetimeFigureOut">
              <a:rPr lang="en-US" smtClean="0"/>
              <a:t>7/12/16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B36D5-5D9A-3D40-8929-9EB3C702F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303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AADAA-E96B-3547-8CCE-47CF62D3E9C7}" type="datetimeFigureOut">
              <a:rPr lang="en-US" smtClean="0"/>
              <a:t>7/12/16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B36D5-5D9A-3D40-8929-9EB3C702F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57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AADAA-E96B-3547-8CCE-47CF62D3E9C7}" type="datetimeFigureOut">
              <a:rPr lang="en-US" smtClean="0"/>
              <a:t>7/12/16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B36D5-5D9A-3D40-8929-9EB3C702F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095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AADAA-E96B-3547-8CCE-47CF62D3E9C7}" type="datetimeFigureOut">
              <a:rPr lang="en-US" smtClean="0"/>
              <a:t>7/12/16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B36D5-5D9A-3D40-8929-9EB3C702F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79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AADAA-E96B-3547-8CCE-47CF62D3E9C7}" type="datetimeFigureOut">
              <a:rPr lang="en-US" smtClean="0"/>
              <a:t>7/12/16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AB36D5-5D9A-3D40-8929-9EB3C702F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46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556" y="1450414"/>
            <a:ext cx="7139890" cy="42839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28275" t="48190" r="50000" b="18971"/>
          <a:stretch/>
        </p:blipFill>
        <p:spPr>
          <a:xfrm>
            <a:off x="1074659" y="1356393"/>
            <a:ext cx="1241581" cy="12636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6894" t="13083" r="71381" b="54580"/>
          <a:stretch/>
        </p:blipFill>
        <p:spPr>
          <a:xfrm>
            <a:off x="1074659" y="4489993"/>
            <a:ext cx="1241581" cy="12443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r="76192" b="75269"/>
          <a:stretch/>
        </p:blipFill>
        <p:spPr>
          <a:xfrm rot="3457773">
            <a:off x="1090734" y="2920333"/>
            <a:ext cx="1209431" cy="125632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66092" y="351692"/>
            <a:ext cx="102225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/>
              <a:t>NAME OF THE INDICATOR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08425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8130" y="758704"/>
            <a:ext cx="5599176" cy="7644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Name of the Community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32381" r="66263" b="8779"/>
          <a:stretch/>
        </p:blipFill>
        <p:spPr>
          <a:xfrm>
            <a:off x="8676549" y="479458"/>
            <a:ext cx="2677251" cy="20873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-1" r="-406" b="43800"/>
          <a:stretch/>
        </p:blipFill>
        <p:spPr>
          <a:xfrm>
            <a:off x="0" y="2757671"/>
            <a:ext cx="6437376" cy="20343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25087" t="54834" b="1538"/>
          <a:stretch/>
        </p:blipFill>
        <p:spPr>
          <a:xfrm>
            <a:off x="6825879" y="3307986"/>
            <a:ext cx="4527921" cy="138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918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211</TotalTime>
  <Words>151</Words>
  <Application>Microsoft Macintosh PowerPoint</Application>
  <PresentationFormat>Widescreen</PresentationFormat>
  <Paragraphs>9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Calibri</vt:lpstr>
      <vt:lpstr>Calibri Light</vt:lpstr>
      <vt:lpstr>Arial</vt:lpstr>
      <vt:lpstr>Office Theme</vt:lpstr>
      <vt:lpstr>PowerPoint Presentation</vt:lpstr>
      <vt:lpstr>Name of the Community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Jael Martinez</dc:creator>
  <cp:lastModifiedBy>Jael Martinez</cp:lastModifiedBy>
  <cp:revision>12</cp:revision>
  <dcterms:created xsi:type="dcterms:W3CDTF">2016-06-30T11:46:15Z</dcterms:created>
  <dcterms:modified xsi:type="dcterms:W3CDTF">2016-07-13T08:57:25Z</dcterms:modified>
</cp:coreProperties>
</file>